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1"/>
  </p:sldMasterIdLst>
  <p:notesMasterIdLst>
    <p:notesMasterId r:id="rId19"/>
  </p:notesMasterIdLst>
  <p:handoutMasterIdLst>
    <p:handoutMasterId r:id="rId20"/>
  </p:handoutMasterIdLst>
  <p:sldIdLst>
    <p:sldId id="256" r:id="rId2"/>
    <p:sldId id="276" r:id="rId3"/>
    <p:sldId id="285" r:id="rId4"/>
    <p:sldId id="269" r:id="rId5"/>
    <p:sldId id="272" r:id="rId6"/>
    <p:sldId id="277" r:id="rId7"/>
    <p:sldId id="284" r:id="rId8"/>
    <p:sldId id="273" r:id="rId9"/>
    <p:sldId id="263" r:id="rId10"/>
    <p:sldId id="274" r:id="rId11"/>
    <p:sldId id="257" r:id="rId12"/>
    <p:sldId id="280" r:id="rId13"/>
    <p:sldId id="281" r:id="rId14"/>
    <p:sldId id="282" r:id="rId15"/>
    <p:sldId id="286" r:id="rId16"/>
    <p:sldId id="288"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88501" autoAdjust="0"/>
  </p:normalViewPr>
  <p:slideViewPr>
    <p:cSldViewPr snapToGrid="0">
      <p:cViewPr varScale="1">
        <p:scale>
          <a:sx n="81" d="100"/>
          <a:sy n="81" d="100"/>
        </p:scale>
        <p:origin x="912"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mittal" userId="7416576440ff8fc3" providerId="LiveId" clId="{68E93229-C43D-4C42-A226-FC5D007A101E}"/>
    <pc:docChg chg="undo custSel addSld delSld modSld sldOrd">
      <pc:chgData name="sarthak mittal" userId="7416576440ff8fc3" providerId="LiveId" clId="{68E93229-C43D-4C42-A226-FC5D007A101E}" dt="2023-04-03T16:07:30.132" v="466" actId="1076"/>
      <pc:docMkLst>
        <pc:docMk/>
      </pc:docMkLst>
      <pc:sldChg chg="modTransition">
        <pc:chgData name="sarthak mittal" userId="7416576440ff8fc3" providerId="LiveId" clId="{68E93229-C43D-4C42-A226-FC5D007A101E}" dt="2023-03-27T15:04:18.485" v="426"/>
        <pc:sldMkLst>
          <pc:docMk/>
          <pc:sldMk cId="109857222" sldId="256"/>
        </pc:sldMkLst>
      </pc:sldChg>
      <pc:sldChg chg="addSp delSp modSp mod ord modTransition modClrScheme chgLayout">
        <pc:chgData name="sarthak mittal" userId="7416576440ff8fc3" providerId="LiveId" clId="{68E93229-C43D-4C42-A226-FC5D007A101E}" dt="2023-03-27T15:04:40.426" v="435"/>
        <pc:sldMkLst>
          <pc:docMk/>
          <pc:sldMk cId="2923480833" sldId="257"/>
        </pc:sldMkLst>
        <pc:spChg chg="del mod">
          <ac:chgData name="sarthak mittal" userId="7416576440ff8fc3" providerId="LiveId" clId="{68E93229-C43D-4C42-A226-FC5D007A101E}" dt="2023-03-27T14:00:38.051" v="103" actId="700"/>
          <ac:spMkLst>
            <pc:docMk/>
            <pc:sldMk cId="2923480833" sldId="257"/>
            <ac:spMk id="2" creationId="{00000000-0000-0000-0000-000000000000}"/>
          </ac:spMkLst>
        </pc:spChg>
        <pc:spChg chg="del mod">
          <ac:chgData name="sarthak mittal" userId="7416576440ff8fc3" providerId="LiveId" clId="{68E93229-C43D-4C42-A226-FC5D007A101E}" dt="2023-03-27T14:00:38.051" v="103" actId="700"/>
          <ac:spMkLst>
            <pc:docMk/>
            <pc:sldMk cId="2923480833" sldId="257"/>
            <ac:spMk id="3" creationId="{00000000-0000-0000-0000-000000000000}"/>
          </ac:spMkLst>
        </pc:spChg>
        <pc:picChg chg="add del mod">
          <ac:chgData name="sarthak mittal" userId="7416576440ff8fc3" providerId="LiveId" clId="{68E93229-C43D-4C42-A226-FC5D007A101E}" dt="2023-03-27T14:43:17.355" v="380" actId="478"/>
          <ac:picMkLst>
            <pc:docMk/>
            <pc:sldMk cId="2923480833" sldId="257"/>
            <ac:picMk id="3074" creationId="{834A2862-E51C-5C24-B5AF-2327B10AE08F}"/>
          </ac:picMkLst>
        </pc:picChg>
        <pc:picChg chg="add del mod">
          <ac:chgData name="sarthak mittal" userId="7416576440ff8fc3" providerId="LiveId" clId="{68E93229-C43D-4C42-A226-FC5D007A101E}" dt="2023-03-27T14:43:17.355" v="380" actId="478"/>
          <ac:picMkLst>
            <pc:docMk/>
            <pc:sldMk cId="2923480833" sldId="257"/>
            <ac:picMk id="3076" creationId="{C4B43564-E742-1897-D210-B4F68020CBD1}"/>
          </ac:picMkLst>
        </pc:picChg>
        <pc:picChg chg="add mod">
          <ac:chgData name="sarthak mittal" userId="7416576440ff8fc3" providerId="LiveId" clId="{68E93229-C43D-4C42-A226-FC5D007A101E}" dt="2023-03-27T14:43:45.895" v="389" actId="1076"/>
          <ac:picMkLst>
            <pc:docMk/>
            <pc:sldMk cId="2923480833" sldId="257"/>
            <ac:picMk id="3078" creationId="{960DCB57-11EA-B88F-4DFC-C432D72CD833}"/>
          </ac:picMkLst>
        </pc:picChg>
        <pc:picChg chg="add del mod">
          <ac:chgData name="sarthak mittal" userId="7416576440ff8fc3" providerId="LiveId" clId="{68E93229-C43D-4C42-A226-FC5D007A101E}" dt="2023-03-27T14:00:10.662" v="94" actId="478"/>
          <ac:picMkLst>
            <pc:docMk/>
            <pc:sldMk cId="2923480833" sldId="257"/>
            <ac:picMk id="4100" creationId="{1997F081-2C23-C329-4490-8AF0410621D9}"/>
          </ac:picMkLst>
        </pc:picChg>
        <pc:picChg chg="del">
          <ac:chgData name="sarthak mittal" userId="7416576440ff8fc3" providerId="LiveId" clId="{68E93229-C43D-4C42-A226-FC5D007A101E}" dt="2023-03-22T03:49:04.499" v="3" actId="21"/>
          <ac:picMkLst>
            <pc:docMk/>
            <pc:sldMk cId="2923480833" sldId="257"/>
            <ac:picMk id="4102" creationId="{D221A314-FA3B-761E-59F6-EC5B74BB1A37}"/>
          </ac:picMkLst>
        </pc:picChg>
      </pc:sldChg>
      <pc:sldChg chg="modSp modTransition">
        <pc:chgData name="sarthak mittal" userId="7416576440ff8fc3" providerId="LiveId" clId="{68E93229-C43D-4C42-A226-FC5D007A101E}" dt="2023-03-27T15:04:35.861" v="433"/>
        <pc:sldMkLst>
          <pc:docMk/>
          <pc:sldMk cId="2193060809" sldId="263"/>
        </pc:sldMkLst>
        <pc:picChg chg="mod">
          <ac:chgData name="sarthak mittal" userId="7416576440ff8fc3" providerId="LiveId" clId="{68E93229-C43D-4C42-A226-FC5D007A101E}" dt="2023-03-27T13:57:48.361" v="82" actId="1076"/>
          <ac:picMkLst>
            <pc:docMk/>
            <pc:sldMk cId="2193060809" sldId="263"/>
            <ac:picMk id="6148" creationId="{96239D75-0E57-1858-AD07-089A5864F214}"/>
          </ac:picMkLst>
        </pc:picChg>
      </pc:sldChg>
      <pc:sldChg chg="del">
        <pc:chgData name="sarthak mittal" userId="7416576440ff8fc3" providerId="LiveId" clId="{68E93229-C43D-4C42-A226-FC5D007A101E}" dt="2023-03-27T14:27:25.994" v="278" actId="47"/>
        <pc:sldMkLst>
          <pc:docMk/>
          <pc:sldMk cId="1665483968" sldId="265"/>
        </pc:sldMkLst>
      </pc:sldChg>
      <pc:sldChg chg="ord modTransition">
        <pc:chgData name="sarthak mittal" userId="7416576440ff8fc3" providerId="LiveId" clId="{68E93229-C43D-4C42-A226-FC5D007A101E}" dt="2023-03-27T15:04:15.675" v="425"/>
        <pc:sldMkLst>
          <pc:docMk/>
          <pc:sldMk cId="2957106927" sldId="269"/>
        </pc:sldMkLst>
      </pc:sldChg>
      <pc:sldChg chg="modTransition">
        <pc:chgData name="sarthak mittal" userId="7416576440ff8fc3" providerId="LiveId" clId="{68E93229-C43D-4C42-A226-FC5D007A101E}" dt="2023-03-27T15:04:25.826" v="429"/>
        <pc:sldMkLst>
          <pc:docMk/>
          <pc:sldMk cId="2710073666" sldId="272"/>
        </pc:sldMkLst>
      </pc:sldChg>
      <pc:sldChg chg="addSp delSp modSp modTransition">
        <pc:chgData name="sarthak mittal" userId="7416576440ff8fc3" providerId="LiveId" clId="{68E93229-C43D-4C42-A226-FC5D007A101E}" dt="2023-04-03T16:07:30.132" v="466" actId="1076"/>
        <pc:sldMkLst>
          <pc:docMk/>
          <pc:sldMk cId="1136713874" sldId="273"/>
        </pc:sldMkLst>
        <pc:picChg chg="add mod">
          <ac:chgData name="sarthak mittal" userId="7416576440ff8fc3" providerId="LiveId" clId="{68E93229-C43D-4C42-A226-FC5D007A101E}" dt="2023-04-03T16:07:30.132" v="466" actId="1076"/>
          <ac:picMkLst>
            <pc:docMk/>
            <pc:sldMk cId="1136713874" sldId="273"/>
            <ac:picMk id="2050" creationId="{60A6CFBB-5A92-0740-3C36-E3C6115E4F7A}"/>
          </ac:picMkLst>
        </pc:picChg>
        <pc:picChg chg="mod">
          <ac:chgData name="sarthak mittal" userId="7416576440ff8fc3" providerId="LiveId" clId="{68E93229-C43D-4C42-A226-FC5D007A101E}" dt="2023-04-03T16:06:59.543" v="462" actId="1076"/>
          <ac:picMkLst>
            <pc:docMk/>
            <pc:sldMk cId="1136713874" sldId="273"/>
            <ac:picMk id="5124" creationId="{AAF69B2B-157E-CDA6-CB4A-B66AE00CFBF7}"/>
          </ac:picMkLst>
        </pc:picChg>
        <pc:picChg chg="del mod">
          <ac:chgData name="sarthak mittal" userId="7416576440ff8fc3" providerId="LiveId" clId="{68E93229-C43D-4C42-A226-FC5D007A101E}" dt="2023-04-03T16:06:39.003" v="459" actId="478"/>
          <ac:picMkLst>
            <pc:docMk/>
            <pc:sldMk cId="1136713874" sldId="273"/>
            <ac:picMk id="5128" creationId="{E0D917F2-9AED-06F2-B7EA-B235A0E2A82A}"/>
          </ac:picMkLst>
        </pc:picChg>
      </pc:sldChg>
      <pc:sldChg chg="modTransition">
        <pc:chgData name="sarthak mittal" userId="7416576440ff8fc3" providerId="LiveId" clId="{68E93229-C43D-4C42-A226-FC5D007A101E}" dt="2023-03-27T15:04:37.913" v="434"/>
        <pc:sldMkLst>
          <pc:docMk/>
          <pc:sldMk cId="2149331564" sldId="274"/>
        </pc:sldMkLst>
      </pc:sldChg>
      <pc:sldChg chg="del">
        <pc:chgData name="sarthak mittal" userId="7416576440ff8fc3" providerId="LiveId" clId="{68E93229-C43D-4C42-A226-FC5D007A101E}" dt="2023-03-27T14:27:26.461" v="279" actId="47"/>
        <pc:sldMkLst>
          <pc:docMk/>
          <pc:sldMk cId="3553990703" sldId="275"/>
        </pc:sldMkLst>
      </pc:sldChg>
      <pc:sldChg chg="addSp delSp modSp mod modTransition modClrScheme chgLayout">
        <pc:chgData name="sarthak mittal" userId="7416576440ff8fc3" providerId="LiveId" clId="{68E93229-C43D-4C42-A226-FC5D007A101E}" dt="2023-03-27T15:04:20.083" v="427"/>
        <pc:sldMkLst>
          <pc:docMk/>
          <pc:sldMk cId="2232282950" sldId="276"/>
        </pc:sldMkLst>
        <pc:spChg chg="add mod">
          <ac:chgData name="sarthak mittal" userId="7416576440ff8fc3" providerId="LiveId" clId="{68E93229-C43D-4C42-A226-FC5D007A101E}" dt="2023-03-27T14:17:56.676" v="168" actId="1076"/>
          <ac:spMkLst>
            <pc:docMk/>
            <pc:sldMk cId="2232282950" sldId="276"/>
            <ac:spMk id="2" creationId="{737B6008-D459-974B-D375-C2F72B297369}"/>
          </ac:spMkLst>
        </pc:spChg>
        <pc:spChg chg="add del mod ord">
          <ac:chgData name="sarthak mittal" userId="7416576440ff8fc3" providerId="LiveId" clId="{68E93229-C43D-4C42-A226-FC5D007A101E}" dt="2023-03-27T14:17:41.677" v="164" actId="700"/>
          <ac:spMkLst>
            <pc:docMk/>
            <pc:sldMk cId="2232282950" sldId="276"/>
            <ac:spMk id="3" creationId="{EA782835-7C06-0403-E2C8-EFF80C1B6C6A}"/>
          </ac:spMkLst>
        </pc:spChg>
        <pc:spChg chg="del mod ord">
          <ac:chgData name="sarthak mittal" userId="7416576440ff8fc3" providerId="LiveId" clId="{68E93229-C43D-4C42-A226-FC5D007A101E}" dt="2023-03-27T14:17:24.949" v="162" actId="700"/>
          <ac:spMkLst>
            <pc:docMk/>
            <pc:sldMk cId="2232282950" sldId="276"/>
            <ac:spMk id="4" creationId="{D3FCA4A4-52DE-4F24-A9DC-1B05D722C00B}"/>
          </ac:spMkLst>
        </pc:spChg>
        <pc:spChg chg="add del mod ord">
          <ac:chgData name="sarthak mittal" userId="7416576440ff8fc3" providerId="LiveId" clId="{68E93229-C43D-4C42-A226-FC5D007A101E}" dt="2023-03-27T14:17:41.677" v="164" actId="700"/>
          <ac:spMkLst>
            <pc:docMk/>
            <pc:sldMk cId="2232282950" sldId="276"/>
            <ac:spMk id="5" creationId="{75FAA3A4-5C06-DA2B-0AE1-BF101D1B9D54}"/>
          </ac:spMkLst>
        </pc:spChg>
        <pc:spChg chg="add mod">
          <ac:chgData name="sarthak mittal" userId="7416576440ff8fc3" providerId="LiveId" clId="{68E93229-C43D-4C42-A226-FC5D007A101E}" dt="2023-03-27T14:18:54.514" v="198" actId="14100"/>
          <ac:spMkLst>
            <pc:docMk/>
            <pc:sldMk cId="2232282950" sldId="276"/>
            <ac:spMk id="6" creationId="{FD75C936-D174-214C-9152-E36E140405A9}"/>
          </ac:spMkLst>
        </pc:spChg>
        <pc:picChg chg="mod">
          <ac:chgData name="sarthak mittal" userId="7416576440ff8fc3" providerId="LiveId" clId="{68E93229-C43D-4C42-A226-FC5D007A101E}" dt="2023-03-27T14:17:52.430" v="167" actId="1076"/>
          <ac:picMkLst>
            <pc:docMk/>
            <pc:sldMk cId="2232282950" sldId="276"/>
            <ac:picMk id="1026" creationId="{1BC66088-3206-1BF5-2419-9BF44A45F551}"/>
          </ac:picMkLst>
        </pc:picChg>
      </pc:sldChg>
      <pc:sldChg chg="modTransition">
        <pc:chgData name="sarthak mittal" userId="7416576440ff8fc3" providerId="LiveId" clId="{68E93229-C43D-4C42-A226-FC5D007A101E}" dt="2023-03-27T15:04:27.479" v="430"/>
        <pc:sldMkLst>
          <pc:docMk/>
          <pc:sldMk cId="2789498672" sldId="277"/>
        </pc:sldMkLst>
      </pc:sldChg>
      <pc:sldChg chg="del">
        <pc:chgData name="sarthak mittal" userId="7416576440ff8fc3" providerId="LiveId" clId="{68E93229-C43D-4C42-A226-FC5D007A101E}" dt="2023-03-27T14:27:25.593" v="277" actId="47"/>
        <pc:sldMkLst>
          <pc:docMk/>
          <pc:sldMk cId="2394598200" sldId="278"/>
        </pc:sldMkLst>
      </pc:sldChg>
      <pc:sldChg chg="addSp delSp modSp add modTransition">
        <pc:chgData name="sarthak mittal" userId="7416576440ff8fc3" providerId="LiveId" clId="{68E93229-C43D-4C42-A226-FC5D007A101E}" dt="2023-03-27T15:05:00.574" v="441"/>
        <pc:sldMkLst>
          <pc:docMk/>
          <pc:sldMk cId="4154955927" sldId="279"/>
        </pc:sldMkLst>
        <pc:picChg chg="add mod">
          <ac:chgData name="sarthak mittal" userId="7416576440ff8fc3" providerId="LiveId" clId="{68E93229-C43D-4C42-A226-FC5D007A101E}" dt="2023-03-22T03:49:50.072" v="14" actId="14100"/>
          <ac:picMkLst>
            <pc:docMk/>
            <pc:sldMk cId="4154955927" sldId="279"/>
            <ac:picMk id="3" creationId="{3616226A-F9C1-28D1-0228-5D79B24B8AEC}"/>
          </ac:picMkLst>
        </pc:picChg>
        <pc:picChg chg="del">
          <ac:chgData name="sarthak mittal" userId="7416576440ff8fc3" providerId="LiveId" clId="{68E93229-C43D-4C42-A226-FC5D007A101E}" dt="2023-03-22T03:49:20.008" v="5" actId="478"/>
          <ac:picMkLst>
            <pc:docMk/>
            <pc:sldMk cId="4154955927" sldId="279"/>
            <ac:picMk id="7170" creationId="{79B6293B-9EF6-4B8C-37DB-9466E63566D7}"/>
          </ac:picMkLst>
        </pc:picChg>
      </pc:sldChg>
      <pc:sldChg chg="addSp delSp modSp add mod modTransition">
        <pc:chgData name="sarthak mittal" userId="7416576440ff8fc3" providerId="LiveId" clId="{68E93229-C43D-4C42-A226-FC5D007A101E}" dt="2023-03-27T15:04:43.605" v="436"/>
        <pc:sldMkLst>
          <pc:docMk/>
          <pc:sldMk cId="3543873544" sldId="280"/>
        </pc:sldMkLst>
        <pc:spChg chg="mod">
          <ac:chgData name="sarthak mittal" userId="7416576440ff8fc3" providerId="LiveId" clId="{68E93229-C43D-4C42-A226-FC5D007A101E}" dt="2023-03-24T06:42:31.975" v="17" actId="20577"/>
          <ac:spMkLst>
            <pc:docMk/>
            <pc:sldMk cId="3543873544" sldId="280"/>
            <ac:spMk id="2" creationId="{98D42AB3-9E22-45B7-B682-56304D5BD53D}"/>
          </ac:spMkLst>
        </pc:spChg>
        <pc:spChg chg="add mod">
          <ac:chgData name="sarthak mittal" userId="7416576440ff8fc3" providerId="LiveId" clId="{68E93229-C43D-4C42-A226-FC5D007A101E}" dt="2023-03-24T06:43:20.600" v="53" actId="1076"/>
          <ac:spMkLst>
            <pc:docMk/>
            <pc:sldMk cId="3543873544" sldId="280"/>
            <ac:spMk id="4" creationId="{992C966C-5814-D99A-FAD4-B1D5E16D2C1E}"/>
          </ac:spMkLst>
        </pc:spChg>
        <pc:picChg chg="del">
          <ac:chgData name="sarthak mittal" userId="7416576440ff8fc3" providerId="LiveId" clId="{68E93229-C43D-4C42-A226-FC5D007A101E}" dt="2023-03-24T05:10:08.303" v="16" actId="478"/>
          <ac:picMkLst>
            <pc:docMk/>
            <pc:sldMk cId="3543873544" sldId="280"/>
            <ac:picMk id="7170" creationId="{79B6293B-9EF6-4B8C-37DB-9466E63566D7}"/>
          </ac:picMkLst>
        </pc:picChg>
      </pc:sldChg>
      <pc:sldChg chg="addSp delSp modSp add mod modTransition">
        <pc:chgData name="sarthak mittal" userId="7416576440ff8fc3" providerId="LiveId" clId="{68E93229-C43D-4C42-A226-FC5D007A101E}" dt="2023-03-27T15:04:48.136" v="437"/>
        <pc:sldMkLst>
          <pc:docMk/>
          <pc:sldMk cId="1095767365" sldId="281"/>
        </pc:sldMkLst>
        <pc:spChg chg="del mod">
          <ac:chgData name="sarthak mittal" userId="7416576440ff8fc3" providerId="LiveId" clId="{68E93229-C43D-4C42-A226-FC5D007A101E}" dt="2023-03-24T06:43:34.861" v="57"/>
          <ac:spMkLst>
            <pc:docMk/>
            <pc:sldMk cId="1095767365" sldId="281"/>
            <ac:spMk id="4" creationId="{992C966C-5814-D99A-FAD4-B1D5E16D2C1E}"/>
          </ac:spMkLst>
        </pc:spChg>
        <pc:picChg chg="add mod">
          <ac:chgData name="sarthak mittal" userId="7416576440ff8fc3" providerId="LiveId" clId="{68E93229-C43D-4C42-A226-FC5D007A101E}" dt="2023-03-24T06:47:53.930" v="71" actId="14100"/>
          <ac:picMkLst>
            <pc:docMk/>
            <pc:sldMk cId="1095767365" sldId="281"/>
            <ac:picMk id="1026" creationId="{18916096-A8A2-00AC-176F-46641A17B42D}"/>
          </ac:picMkLst>
        </pc:picChg>
      </pc:sldChg>
      <pc:sldChg chg="addSp delSp modSp add modTransition">
        <pc:chgData name="sarthak mittal" userId="7416576440ff8fc3" providerId="LiveId" clId="{68E93229-C43D-4C42-A226-FC5D007A101E}" dt="2023-03-27T15:04:54.136" v="439"/>
        <pc:sldMkLst>
          <pc:docMk/>
          <pc:sldMk cId="3017287986" sldId="282"/>
        </pc:sldMkLst>
        <pc:picChg chg="del">
          <ac:chgData name="sarthak mittal" userId="7416576440ff8fc3" providerId="LiveId" clId="{68E93229-C43D-4C42-A226-FC5D007A101E}" dt="2023-03-24T06:48:07.454" v="73" actId="478"/>
          <ac:picMkLst>
            <pc:docMk/>
            <pc:sldMk cId="3017287986" sldId="282"/>
            <ac:picMk id="1026" creationId="{18916096-A8A2-00AC-176F-46641A17B42D}"/>
          </ac:picMkLst>
        </pc:picChg>
        <pc:picChg chg="add del">
          <ac:chgData name="sarthak mittal" userId="7416576440ff8fc3" providerId="LiveId" clId="{68E93229-C43D-4C42-A226-FC5D007A101E}" dt="2023-03-24T06:59:01.298" v="75" actId="478"/>
          <ac:picMkLst>
            <pc:docMk/>
            <pc:sldMk cId="3017287986" sldId="282"/>
            <ac:picMk id="2050" creationId="{C27A0C0E-3A2F-A6AB-02D7-DBDBC00821CC}"/>
          </ac:picMkLst>
        </pc:picChg>
        <pc:picChg chg="add mod">
          <ac:chgData name="sarthak mittal" userId="7416576440ff8fc3" providerId="LiveId" clId="{68E93229-C43D-4C42-A226-FC5D007A101E}" dt="2023-03-24T06:59:41.011" v="80" actId="1076"/>
          <ac:picMkLst>
            <pc:docMk/>
            <pc:sldMk cId="3017287986" sldId="282"/>
            <ac:picMk id="2052" creationId="{36D18A6A-7952-AD42-69CD-EB7CB83748DD}"/>
          </ac:picMkLst>
        </pc:picChg>
      </pc:sldChg>
      <pc:sldChg chg="add del">
        <pc:chgData name="sarthak mittal" userId="7416576440ff8fc3" providerId="LiveId" clId="{68E93229-C43D-4C42-A226-FC5D007A101E}" dt="2023-03-27T14:09:32.313" v="112" actId="47"/>
        <pc:sldMkLst>
          <pc:docMk/>
          <pc:sldMk cId="1316181434" sldId="283"/>
        </pc:sldMkLst>
      </pc:sldChg>
      <pc:sldChg chg="add del">
        <pc:chgData name="sarthak mittal" userId="7416576440ff8fc3" providerId="LiveId" clId="{68E93229-C43D-4C42-A226-FC5D007A101E}" dt="2023-03-27T14:03:54.010" v="110" actId="47"/>
        <pc:sldMkLst>
          <pc:docMk/>
          <pc:sldMk cId="1466346022" sldId="283"/>
        </pc:sldMkLst>
      </pc:sldChg>
      <pc:sldChg chg="delSp add del ord">
        <pc:chgData name="sarthak mittal" userId="7416576440ff8fc3" providerId="LiveId" clId="{68E93229-C43D-4C42-A226-FC5D007A101E}" dt="2023-03-27T14:15:50.257" v="152" actId="47"/>
        <pc:sldMkLst>
          <pc:docMk/>
          <pc:sldMk cId="1836757076" sldId="283"/>
        </pc:sldMkLst>
        <pc:picChg chg="del">
          <ac:chgData name="sarthak mittal" userId="7416576440ff8fc3" providerId="LiveId" clId="{68E93229-C43D-4C42-A226-FC5D007A101E}" dt="2023-03-27T14:09:37.274" v="116" actId="478"/>
          <ac:picMkLst>
            <pc:docMk/>
            <pc:sldMk cId="1836757076" sldId="283"/>
            <ac:picMk id="1026" creationId="{1BC66088-3206-1BF5-2419-9BF44A45F551}"/>
          </ac:picMkLst>
        </pc:picChg>
      </pc:sldChg>
      <pc:sldChg chg="addSp delSp modSp add mod ord modTransition">
        <pc:chgData name="sarthak mittal" userId="7416576440ff8fc3" providerId="LiveId" clId="{68E93229-C43D-4C42-A226-FC5D007A101E}" dt="2023-03-27T15:04:29.812" v="431"/>
        <pc:sldMkLst>
          <pc:docMk/>
          <pc:sldMk cId="317632180" sldId="284"/>
        </pc:sldMkLst>
        <pc:spChg chg="mod">
          <ac:chgData name="sarthak mittal" userId="7416576440ff8fc3" providerId="LiveId" clId="{68E93229-C43D-4C42-A226-FC5D007A101E}" dt="2023-03-27T14:12:01.515" v="141" actId="20577"/>
          <ac:spMkLst>
            <pc:docMk/>
            <pc:sldMk cId="317632180" sldId="284"/>
            <ac:spMk id="2" creationId="{C7F96A02-86EB-4DB6-848F-D15402E17D6C}"/>
          </ac:spMkLst>
        </pc:spChg>
        <pc:spChg chg="mod">
          <ac:chgData name="sarthak mittal" userId="7416576440ff8fc3" providerId="LiveId" clId="{68E93229-C43D-4C42-A226-FC5D007A101E}" dt="2023-03-27T14:46:42.781" v="411" actId="20577"/>
          <ac:spMkLst>
            <pc:docMk/>
            <pc:sldMk cId="317632180" sldId="284"/>
            <ac:spMk id="14" creationId="{F7580787-4CF5-4195-9119-C37E931CA514}"/>
          </ac:spMkLst>
        </pc:spChg>
        <pc:picChg chg="del">
          <ac:chgData name="sarthak mittal" userId="7416576440ff8fc3" providerId="LiveId" clId="{68E93229-C43D-4C42-A226-FC5D007A101E}" dt="2023-03-27T14:14:47.163" v="143" actId="478"/>
          <ac:picMkLst>
            <pc:docMk/>
            <pc:sldMk cId="317632180" sldId="284"/>
            <ac:picMk id="4" creationId="{11C20735-41F6-F406-8EBE-72114B546147}"/>
          </ac:picMkLst>
        </pc:picChg>
        <pc:picChg chg="del">
          <ac:chgData name="sarthak mittal" userId="7416576440ff8fc3" providerId="LiveId" clId="{68E93229-C43D-4C42-A226-FC5D007A101E}" dt="2023-03-27T14:14:48.807" v="144" actId="478"/>
          <ac:picMkLst>
            <pc:docMk/>
            <pc:sldMk cId="317632180" sldId="284"/>
            <ac:picMk id="8" creationId="{3149D5C9-127C-7B69-9835-31F350CE06EB}"/>
          </ac:picMkLst>
        </pc:picChg>
        <pc:picChg chg="del">
          <ac:chgData name="sarthak mittal" userId="7416576440ff8fc3" providerId="LiveId" clId="{68E93229-C43D-4C42-A226-FC5D007A101E}" dt="2023-03-27T14:14:45.258" v="142" actId="478"/>
          <ac:picMkLst>
            <pc:docMk/>
            <pc:sldMk cId="317632180" sldId="284"/>
            <ac:picMk id="2050" creationId="{3B1FCCE8-688B-1D9D-552E-5D4B224DBDCE}"/>
          </ac:picMkLst>
        </pc:picChg>
        <pc:picChg chg="add mod">
          <ac:chgData name="sarthak mittal" userId="7416576440ff8fc3" providerId="LiveId" clId="{68E93229-C43D-4C42-A226-FC5D007A101E}" dt="2023-03-27T14:22:39.123" v="262" actId="1076"/>
          <ac:picMkLst>
            <pc:docMk/>
            <pc:sldMk cId="317632180" sldId="284"/>
            <ac:picMk id="4098" creationId="{61E79BEB-F961-80FB-AE7B-E88DE0532016}"/>
          </ac:picMkLst>
        </pc:picChg>
      </pc:sldChg>
      <pc:sldChg chg="modSp add mod modTransition">
        <pc:chgData name="sarthak mittal" userId="7416576440ff8fc3" providerId="LiveId" clId="{68E93229-C43D-4C42-A226-FC5D007A101E}" dt="2023-03-27T15:04:22.569" v="428"/>
        <pc:sldMkLst>
          <pc:docMk/>
          <pc:sldMk cId="1139130307" sldId="285"/>
        </pc:sldMkLst>
        <pc:spChg chg="mod">
          <ac:chgData name="sarthak mittal" userId="7416576440ff8fc3" providerId="LiveId" clId="{68E93229-C43D-4C42-A226-FC5D007A101E}" dt="2023-03-27T14:19:36.731" v="255" actId="14100"/>
          <ac:spMkLst>
            <pc:docMk/>
            <pc:sldMk cId="1139130307" sldId="285"/>
            <ac:spMk id="6" creationId="{FD75C936-D174-214C-9152-E36E140405A9}"/>
          </ac:spMkLst>
        </pc:spChg>
      </pc:sldChg>
      <pc:sldChg chg="addSp delSp modSp add modTransition">
        <pc:chgData name="sarthak mittal" userId="7416576440ff8fc3" providerId="LiveId" clId="{68E93229-C43D-4C42-A226-FC5D007A101E}" dt="2023-04-03T15:55:23.277" v="448" actId="1076"/>
        <pc:sldMkLst>
          <pc:docMk/>
          <pc:sldMk cId="1792385551" sldId="286"/>
        </pc:sldMkLst>
        <pc:picChg chg="add mod">
          <ac:chgData name="sarthak mittal" userId="7416576440ff8fc3" providerId="LiveId" clId="{68E93229-C43D-4C42-A226-FC5D007A101E}" dt="2023-04-03T15:55:23.277" v="448" actId="1076"/>
          <ac:picMkLst>
            <pc:docMk/>
            <pc:sldMk cId="1792385551" sldId="286"/>
            <ac:picMk id="1026" creationId="{A67614B1-04F9-F06A-9C62-DA2D8F43E989}"/>
          </ac:picMkLst>
        </pc:picChg>
        <pc:picChg chg="del">
          <ac:chgData name="sarthak mittal" userId="7416576440ff8fc3" providerId="LiveId" clId="{68E93229-C43D-4C42-A226-FC5D007A101E}" dt="2023-03-27T14:26:43.230" v="267" actId="478"/>
          <ac:picMkLst>
            <pc:docMk/>
            <pc:sldMk cId="1792385551" sldId="286"/>
            <ac:picMk id="2052" creationId="{36D18A6A-7952-AD42-69CD-EB7CB83748DD}"/>
          </ac:picMkLst>
        </pc:picChg>
        <pc:picChg chg="add del mod">
          <ac:chgData name="sarthak mittal" userId="7416576440ff8fc3" providerId="LiveId" clId="{68E93229-C43D-4C42-A226-FC5D007A101E}" dt="2023-04-03T15:55:10.273" v="444" actId="478"/>
          <ac:picMkLst>
            <pc:docMk/>
            <pc:sldMk cId="1792385551" sldId="286"/>
            <ac:picMk id="5122" creationId="{F2AABF37-36FA-6C65-7C4D-BE4AD2F72649}"/>
          </ac:picMkLst>
        </pc:picChg>
      </pc:sldChg>
      <pc:sldChg chg="addSp delSp modSp add del mod modClrScheme chgLayout">
        <pc:chgData name="sarthak mittal" userId="7416576440ff8fc3" providerId="LiveId" clId="{68E93229-C43D-4C42-A226-FC5D007A101E}" dt="2023-03-27T14:29:03.654" v="283" actId="47"/>
        <pc:sldMkLst>
          <pc:docMk/>
          <pc:sldMk cId="2365367986" sldId="287"/>
        </pc:sldMkLst>
        <pc:spChg chg="mod ord">
          <ac:chgData name="sarthak mittal" userId="7416576440ff8fc3" providerId="LiveId" clId="{68E93229-C43D-4C42-A226-FC5D007A101E}" dt="2023-03-27T14:28:58.040" v="282" actId="700"/>
          <ac:spMkLst>
            <pc:docMk/>
            <pc:sldMk cId="2365367986" sldId="287"/>
            <ac:spMk id="2" creationId="{98D42AB3-9E22-45B7-B682-56304D5BD53D}"/>
          </ac:spMkLst>
        </pc:spChg>
        <pc:spChg chg="add del mod ord">
          <ac:chgData name="sarthak mittal" userId="7416576440ff8fc3" providerId="LiveId" clId="{68E93229-C43D-4C42-A226-FC5D007A101E}" dt="2023-03-27T14:28:50.350" v="281" actId="700"/>
          <ac:spMkLst>
            <pc:docMk/>
            <pc:sldMk cId="2365367986" sldId="287"/>
            <ac:spMk id="3" creationId="{8BB2FF08-5DEB-F9B8-BAC6-C563BB9B31D7}"/>
          </ac:spMkLst>
        </pc:spChg>
        <pc:spChg chg="add del mod ord">
          <ac:chgData name="sarthak mittal" userId="7416576440ff8fc3" providerId="LiveId" clId="{68E93229-C43D-4C42-A226-FC5D007A101E}" dt="2023-03-27T14:28:58.040" v="282" actId="700"/>
          <ac:spMkLst>
            <pc:docMk/>
            <pc:sldMk cId="2365367986" sldId="287"/>
            <ac:spMk id="4" creationId="{F0C79466-6712-9934-27DD-C9A0D20B490B}"/>
          </ac:spMkLst>
        </pc:spChg>
        <pc:spChg chg="add mod ord">
          <ac:chgData name="sarthak mittal" userId="7416576440ff8fc3" providerId="LiveId" clId="{68E93229-C43D-4C42-A226-FC5D007A101E}" dt="2023-03-27T14:28:58.040" v="282" actId="700"/>
          <ac:spMkLst>
            <pc:docMk/>
            <pc:sldMk cId="2365367986" sldId="287"/>
            <ac:spMk id="5" creationId="{5F49495F-E45E-16D4-56C1-5E055E4AB95E}"/>
          </ac:spMkLst>
        </pc:spChg>
        <pc:picChg chg="del">
          <ac:chgData name="sarthak mittal" userId="7416576440ff8fc3" providerId="LiveId" clId="{68E93229-C43D-4C42-A226-FC5D007A101E}" dt="2023-03-27T14:27:13.479" v="276" actId="478"/>
          <ac:picMkLst>
            <pc:docMk/>
            <pc:sldMk cId="2365367986" sldId="287"/>
            <ac:picMk id="5122" creationId="{F2AABF37-36FA-6C65-7C4D-BE4AD2F72649}"/>
          </ac:picMkLst>
        </pc:picChg>
      </pc:sldChg>
      <pc:sldChg chg="delSp modSp add del mod ord">
        <pc:chgData name="sarthak mittal" userId="7416576440ff8fc3" providerId="LiveId" clId="{68E93229-C43D-4C42-A226-FC5D007A101E}" dt="2023-03-27T14:30:46.113" v="360" actId="47"/>
        <pc:sldMkLst>
          <pc:docMk/>
          <pc:sldMk cId="4121090913" sldId="287"/>
        </pc:sldMkLst>
        <pc:spChg chg="mod">
          <ac:chgData name="sarthak mittal" userId="7416576440ff8fc3" providerId="LiveId" clId="{68E93229-C43D-4C42-A226-FC5D007A101E}" dt="2023-03-27T14:29:27.257" v="326" actId="20577"/>
          <ac:spMkLst>
            <pc:docMk/>
            <pc:sldMk cId="4121090913" sldId="287"/>
            <ac:spMk id="2" creationId="{C7F96A02-86EB-4DB6-848F-D15402E17D6C}"/>
          </ac:spMkLst>
        </pc:spChg>
        <pc:spChg chg="mod">
          <ac:chgData name="sarthak mittal" userId="7416576440ff8fc3" providerId="LiveId" clId="{68E93229-C43D-4C42-A226-FC5D007A101E}" dt="2023-03-27T14:29:55.011" v="355" actId="20577"/>
          <ac:spMkLst>
            <pc:docMk/>
            <pc:sldMk cId="4121090913" sldId="287"/>
            <ac:spMk id="14" creationId="{F7580787-4CF5-4195-9119-C37E931CA514}"/>
          </ac:spMkLst>
        </pc:spChg>
        <pc:picChg chg="del">
          <ac:chgData name="sarthak mittal" userId="7416576440ff8fc3" providerId="LiveId" clId="{68E93229-C43D-4C42-A226-FC5D007A101E}" dt="2023-03-27T14:30:06.834" v="356" actId="478"/>
          <ac:picMkLst>
            <pc:docMk/>
            <pc:sldMk cId="4121090913" sldId="287"/>
            <ac:picMk id="4098" creationId="{61E79BEB-F961-80FB-AE7B-E88DE0532016}"/>
          </ac:picMkLst>
        </pc:picChg>
      </pc:sldChg>
      <pc:sldChg chg="modSp add mod ord modTransition">
        <pc:chgData name="sarthak mittal" userId="7416576440ff8fc3" providerId="LiveId" clId="{68E93229-C43D-4C42-A226-FC5D007A101E}" dt="2023-03-27T15:04:57.943" v="440"/>
        <pc:sldMkLst>
          <pc:docMk/>
          <pc:sldMk cId="554743327" sldId="288"/>
        </pc:sldMkLst>
        <pc:spChg chg="mod">
          <ac:chgData name="sarthak mittal" userId="7416576440ff8fc3" providerId="LiveId" clId="{68E93229-C43D-4C42-A226-FC5D007A101E}" dt="2023-03-27T14:30:54.163" v="374" actId="20577"/>
          <ac:spMkLst>
            <pc:docMk/>
            <pc:sldMk cId="554743327" sldId="288"/>
            <ac:spMk id="2" creationId="{1B4F92BC-2A7E-406A-9A53-C55459101701}"/>
          </ac:spMkLst>
        </pc:spChg>
      </pc:sldChg>
      <pc:sldChg chg="add del">
        <pc:chgData name="sarthak mittal" userId="7416576440ff8fc3" providerId="LiveId" clId="{68E93229-C43D-4C42-A226-FC5D007A101E}" dt="2023-03-28T00:09:46.425" v="443" actId="47"/>
        <pc:sldMkLst>
          <pc:docMk/>
          <pc:sldMk cId="3392365685" sldId="2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4/3/2023</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outline to get ready:</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Introduce the era (Use a mix of media and text)</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Organize your artifacts to outline what life was like during the era you are presenting</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Think about using a storyboard to outline your images and ideas</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Make sure you prepare a clear and well rounded presentation of all aspects of the era (People, jobs, food, transportation, etc. What else should you include so the audience feels like they have visited your era?)</a:t>
            </a:r>
          </a:p>
          <a:p>
            <a:endParaRPr lang="en-US" dirty="0"/>
          </a:p>
        </p:txBody>
      </p:sp>
      <p:sp>
        <p:nvSpPr>
          <p:cNvPr id="4" name="Slide Number Placeholder 3"/>
          <p:cNvSpPr>
            <a:spLocks noGrp="1"/>
          </p:cNvSpPr>
          <p:nvPr>
            <p:ph type="sldNum" sz="quarter" idx="10"/>
          </p:nvPr>
        </p:nvSpPr>
        <p:spPr/>
        <p:txBody>
          <a:bodyPr/>
          <a:lstStyle/>
          <a:p>
            <a:fld id="{B0279F17-7BA4-49BC-BB37-7F646CF8D2F0}" type="slidenum">
              <a:rPr lang="en-US" smtClean="0"/>
              <a:t>11</a:t>
            </a:fld>
            <a:endParaRPr lang="en-US" dirty="0"/>
          </a:p>
        </p:txBody>
      </p:sp>
    </p:spTree>
    <p:extLst>
      <p:ext uri="{BB962C8B-B14F-4D97-AF65-F5344CB8AC3E}">
        <p14:creationId xmlns:p14="http://schemas.microsoft.com/office/powerpoint/2010/main" val="3093659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4/3/2023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530739"/>
            <a:ext cx="4718304" cy="476250"/>
          </a:xfrm>
        </p:spPr>
        <p:txBody>
          <a:bodyPr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116261"/>
            <a:ext cx="4718304" cy="2632605"/>
          </a:xfrm>
        </p:spPr>
        <p:txBody>
          <a:bodyPr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530739"/>
            <a:ext cx="4718304" cy="476250"/>
          </a:xfrm>
        </p:spPr>
        <p:txBody>
          <a:bodyPr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116261"/>
            <a:ext cx="4718304" cy="2632605"/>
          </a:xfrm>
        </p:spPr>
        <p:txBody>
          <a:bodyPr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46CE7D5-CF57-46EF-B807-FDD0502418D4}" type="datetimeFigureOut">
              <a:rPr lang="en-US" noProof="0" smtClean="0"/>
              <a:t>4/3/2023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anchor="ctr"/>
          <a:lstStyle>
            <a:lvl1pPr marL="0" indent="0" algn="ctr">
              <a:buNone/>
              <a:defRPr sz="6000"/>
            </a:lvl1pPr>
          </a:lstStyle>
          <a:p>
            <a:pPr lvl="0"/>
            <a:r>
              <a:rPr lang="en-US"/>
              <a:t>Click to edit Master text styles</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295402" y="982132"/>
            <a:ext cx="9601196" cy="1303867"/>
          </a:xfrm>
        </p:spPr>
        <p:txBody>
          <a:bodyPr/>
          <a:lstStyle/>
          <a:p>
            <a:r>
              <a:rPr lang="en-US" noProof="0"/>
              <a:t>Click to edit Master title style</a:t>
            </a:r>
          </a:p>
        </p:txBody>
      </p:sp>
      <p:sp>
        <p:nvSpPr>
          <p:cNvPr id="3" name="Content Placeholder 2"/>
          <p:cNvSpPr>
            <a:spLocks noGrp="1"/>
          </p:cNvSpPr>
          <p:nvPr>
            <p:ph idx="1"/>
          </p:nvPr>
        </p:nvSpPr>
        <p:spPr>
          <a:xfrm>
            <a:off x="1295401"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4" name="Date Placeholder 3"/>
          <p:cNvSpPr>
            <a:spLocks noGrp="1"/>
          </p:cNvSpPr>
          <p:nvPr>
            <p:ph type="dt" sz="half" idx="10"/>
          </p:nvPr>
        </p:nvSpPr>
        <p:spPr/>
        <p:txBody>
          <a:bodyPr/>
          <a:lstStyle/>
          <a:p>
            <a:fld id="{846CE7D5-CF57-46EF-B807-FDD0502418D4}" type="datetimeFigureOut">
              <a:rPr lang="en-US" noProof="0" smtClean="0"/>
              <a:t>4/3/2023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9" name="Content Placeholder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0" name="Content Placeholder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2" name="Picture Placeholder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anchor="ctr"/>
          <a:lstStyle>
            <a:lvl1pPr marL="0" indent="0" algn="ctr">
              <a:buNone/>
              <a:defRPr sz="1400" i="1">
                <a:solidFill>
                  <a:schemeClr val="bg1"/>
                </a:solidFill>
              </a:defRPr>
            </a:lvl1pPr>
          </a:lstStyle>
          <a:p>
            <a:r>
              <a:rPr lang="en-US" noProof="0" dirty="0"/>
              <a:t>Insert Icon or Picture</a:t>
            </a:r>
          </a:p>
        </p:txBody>
      </p:sp>
      <p:sp>
        <p:nvSpPr>
          <p:cNvPr id="14" name="Picture Placeholder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
        <p:nvSpPr>
          <p:cNvPr id="16" name="Picture Placeholder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8" name="Straight Connector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98694" y="982132"/>
            <a:ext cx="7397903" cy="1303867"/>
          </a:xfrm>
        </p:spPr>
        <p:txBody>
          <a:bodyPr/>
          <a:lstStyle/>
          <a:p>
            <a:r>
              <a:rPr lang="en-US" noProof="0"/>
              <a:t>Click to edit Master title style</a:t>
            </a:r>
          </a:p>
        </p:txBody>
      </p:sp>
      <p:sp>
        <p:nvSpPr>
          <p:cNvPr id="3" name="Content Placeholder 2"/>
          <p:cNvSpPr>
            <a:spLocks noGrp="1"/>
          </p:cNvSpPr>
          <p:nvPr>
            <p:ph sz="half" idx="1"/>
          </p:nvPr>
        </p:nvSpPr>
        <p:spPr>
          <a:xfrm>
            <a:off x="3498694"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316216"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4/3/2023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216900" y="982132"/>
            <a:ext cx="2679698" cy="1412725"/>
          </a:xfrm>
        </p:spPr>
        <p:txBody>
          <a:bodyPr anchor="t"/>
          <a:lstStyle>
            <a:lvl1pPr algn="r">
              <a:defRPr/>
            </a:lvl1pPr>
          </a:lstStyle>
          <a:p>
            <a:r>
              <a:rPr lang="en-US" noProof="0"/>
              <a:t>Click to title</a:t>
            </a:r>
          </a:p>
        </p:txBody>
      </p:sp>
      <p:sp>
        <p:nvSpPr>
          <p:cNvPr id="4" name="Date Placeholder 3"/>
          <p:cNvSpPr>
            <a:spLocks noGrp="1"/>
          </p:cNvSpPr>
          <p:nvPr>
            <p:ph type="dt" sz="half" idx="10"/>
          </p:nvPr>
        </p:nvSpPr>
        <p:spPr/>
        <p:txBody>
          <a:bodyPr/>
          <a:lstStyle/>
          <a:p>
            <a:fld id="{846CE7D5-CF57-46EF-B807-FDD0502418D4}" type="datetimeFigureOut">
              <a:rPr lang="en-US" noProof="0" smtClean="0"/>
              <a:t>4/3/2023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1" name="Picture Placeholder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anchor="ctr"/>
          <a:lstStyle>
            <a:lvl1pPr marL="0" indent="0" algn="ctr">
              <a:buNone/>
              <a:defRPr sz="1200" i="1"/>
            </a:lvl1pPr>
          </a:lstStyle>
          <a:p>
            <a:r>
              <a:rPr lang="en-US" noProof="0" dirty="0"/>
              <a:t>Pictures of buildings</a:t>
            </a:r>
          </a:p>
        </p:txBody>
      </p:sp>
      <p:sp>
        <p:nvSpPr>
          <p:cNvPr id="12" name="Picture Placeholder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 Pictures of jobs</a:t>
            </a:r>
          </a:p>
        </p:txBody>
      </p:sp>
      <p:sp>
        <p:nvSpPr>
          <p:cNvPr id="13" name="Picture Placeholder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transportation</a:t>
            </a:r>
          </a:p>
        </p:txBody>
      </p:sp>
      <p:sp>
        <p:nvSpPr>
          <p:cNvPr id="14" name="Picture Placeholder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anchor="ctr"/>
          <a:lstStyle>
            <a:lvl1pPr marL="0" indent="0" algn="ctr">
              <a:buNone/>
              <a:defRPr sz="1200" i="1"/>
            </a:lvl1pPr>
          </a:lstStyle>
          <a:p>
            <a:r>
              <a:rPr lang="en-US" noProof="0" dirty="0"/>
              <a:t>Pictures of clothing</a:t>
            </a:r>
          </a:p>
        </p:txBody>
      </p:sp>
      <p:sp>
        <p:nvSpPr>
          <p:cNvPr id="19" name="Picture Placeholder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other items that capture the era</a:t>
            </a:r>
          </a:p>
        </p:txBody>
      </p:sp>
      <p:sp>
        <p:nvSpPr>
          <p:cNvPr id="21" name="Text Placeholder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noProof="0"/>
              <a:t>Subheader</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anchor="ctr"/>
          <a:lstStyle>
            <a:lvl1pPr marL="0" indent="0" algn="ctr">
              <a:buNone/>
              <a:defRPr sz="1600" i="1">
                <a:solidFill>
                  <a:schemeClr val="tx1">
                    <a:lumMod val="85000"/>
                    <a:lumOff val="15000"/>
                  </a:schemeClr>
                </a:solidFill>
              </a:defRPr>
            </a:lvl1pPr>
          </a:lstStyle>
          <a:p>
            <a:r>
              <a:rPr lang="en-US" noProof="0" dirty="0"/>
              <a:t>Insert an iconic picture from the era</a:t>
            </a:r>
          </a:p>
        </p:txBody>
      </p:sp>
      <p:sp>
        <p:nvSpPr>
          <p:cNvPr id="2" name="Title 1"/>
          <p:cNvSpPr>
            <a:spLocks noGrp="1"/>
          </p:cNvSpPr>
          <p:nvPr>
            <p:ph type="title"/>
          </p:nvPr>
        </p:nvSpPr>
        <p:spPr>
          <a:xfrm>
            <a:off x="1295402" y="692939"/>
            <a:ext cx="9601196" cy="751418"/>
          </a:xfrm>
        </p:spPr>
        <p:txBody>
          <a:bodyPr/>
          <a:lstStyle/>
          <a:p>
            <a:r>
              <a:rPr lang="en-US" noProof="0"/>
              <a:t>Click to edit Master title style</a:t>
            </a:r>
          </a:p>
        </p:txBody>
      </p:sp>
      <p:pic>
        <p:nvPicPr>
          <p:cNvPr id="7" name="Pictur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Pictur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Pictur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Pictur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3" name="Content Placeholder 2"/>
          <p:cNvSpPr>
            <a:spLocks noGrp="1"/>
          </p:cNvSpPr>
          <p:nvPr>
            <p:ph sz="half" idx="1"/>
          </p:nvPr>
        </p:nvSpPr>
        <p:spPr>
          <a:xfrm>
            <a:off x="1295401"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4/3/2023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Content Alt">
    <p:spTree>
      <p:nvGrpSpPr>
        <p:cNvPr id="1" name=""/>
        <p:cNvGrpSpPr/>
        <p:nvPr/>
      </p:nvGrpSpPr>
      <p:grpSpPr>
        <a:xfrm>
          <a:off x="0" y="0"/>
          <a:ext cx="0" cy="0"/>
          <a:chOff x="0" y="0"/>
          <a:chExt cx="0" cy="0"/>
        </a:xfrm>
      </p:grpSpPr>
      <p:pic>
        <p:nvPicPr>
          <p:cNvPr id="9" name="Pictur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Straight Connector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2" y="982132"/>
            <a:ext cx="4669664" cy="1303867"/>
          </a:xfrm>
        </p:spPr>
        <p:txBody>
          <a:bodyPr/>
          <a:lstStyle/>
          <a:p>
            <a:r>
              <a:rPr lang="en-US" dirty="0"/>
              <a:t>Click to edit title</a:t>
            </a:r>
          </a:p>
        </p:txBody>
      </p:sp>
      <p:sp>
        <p:nvSpPr>
          <p:cNvPr id="3" name="Content Placeholder 2"/>
          <p:cNvSpPr>
            <a:spLocks noGrp="1"/>
          </p:cNvSpPr>
          <p:nvPr>
            <p:ph idx="1"/>
          </p:nvPr>
        </p:nvSpPr>
        <p:spPr>
          <a:xfrm>
            <a:off x="1295401" y="2556932"/>
            <a:ext cx="4669666" cy="3318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
        <p:nvSpPr>
          <p:cNvPr id="11" name="Content Placeholder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Generation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 name="Title 1"/>
          <p:cNvSpPr>
            <a:spLocks noGrp="1"/>
          </p:cNvSpPr>
          <p:nvPr>
            <p:ph type="title"/>
          </p:nvPr>
        </p:nvSpPr>
        <p:spPr>
          <a:xfrm>
            <a:off x="1295400" y="979709"/>
            <a:ext cx="9601197"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295400" y="3073155"/>
            <a:ext cx="9601197" cy="520392"/>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9" name="Content Placeholder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10" name="Content Placeholder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4/3/2023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1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Professional Ethics</a:t>
            </a:r>
          </a:p>
        </p:txBody>
      </p:sp>
      <p:sp>
        <p:nvSpPr>
          <p:cNvPr id="3" name="Subtitle 2"/>
          <p:cNvSpPr>
            <a:spLocks noGrp="1"/>
          </p:cNvSpPr>
          <p:nvPr>
            <p:ph type="subTitle" idx="1"/>
          </p:nvPr>
        </p:nvSpPr>
        <p:spPr/>
        <p:txBody>
          <a:bodyPr/>
          <a:lstStyle/>
          <a:p>
            <a:r>
              <a:rPr lang="en-US" dirty="0"/>
              <a:t>Meaning, Nature, Scope of Professional Ethics</a:t>
            </a: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endParaRPr lang="en-US" sz="100" dirty="0"/>
          </a:p>
        </p:txBody>
      </p:sp>
      <p:pic>
        <p:nvPicPr>
          <p:cNvPr id="7170" name="Picture 2" descr="Educational Animation: Explaining Complex Ideas with Animation | Vyond">
            <a:extLst>
              <a:ext uri="{FF2B5EF4-FFF2-40B4-BE49-F238E27FC236}">
                <a16:creationId xmlns:a16="http://schemas.microsoft.com/office/drawing/2014/main" id="{79B6293B-9EF6-4B8C-37DB-9466E6356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28" y="530522"/>
            <a:ext cx="10329912" cy="57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315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oral values and moral norms - ethics community in 2020 | School ...">
            <a:extLst>
              <a:ext uri="{FF2B5EF4-FFF2-40B4-BE49-F238E27FC236}">
                <a16:creationId xmlns:a16="http://schemas.microsoft.com/office/drawing/2014/main" id="{960DCB57-11EA-B88F-4DFC-C432D72CD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225" y="468205"/>
            <a:ext cx="4527550" cy="592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808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sp>
        <p:nvSpPr>
          <p:cNvPr id="4" name="TextBox 3">
            <a:extLst>
              <a:ext uri="{FF2B5EF4-FFF2-40B4-BE49-F238E27FC236}">
                <a16:creationId xmlns:a16="http://schemas.microsoft.com/office/drawing/2014/main" id="{992C966C-5814-D99A-FAD4-B1D5E16D2C1E}"/>
              </a:ext>
            </a:extLst>
          </p:cNvPr>
          <p:cNvSpPr txBox="1"/>
          <p:nvPr/>
        </p:nvSpPr>
        <p:spPr>
          <a:xfrm>
            <a:off x="2771481" y="2916752"/>
            <a:ext cx="8210746" cy="646331"/>
          </a:xfrm>
          <a:prstGeom prst="rect">
            <a:avLst/>
          </a:prstGeom>
          <a:noFill/>
        </p:spPr>
        <p:txBody>
          <a:bodyPr wrap="square">
            <a:spAutoFit/>
          </a:bodyPr>
          <a:lstStyle/>
          <a:p>
            <a:r>
              <a:rPr lang="en-US" sz="3600" b="1" dirty="0"/>
              <a:t>Scope Of Professional Ethics</a:t>
            </a:r>
          </a:p>
        </p:txBody>
      </p:sp>
    </p:spTree>
    <p:extLst>
      <p:ext uri="{BB962C8B-B14F-4D97-AF65-F5344CB8AC3E}">
        <p14:creationId xmlns:p14="http://schemas.microsoft.com/office/powerpoint/2010/main" val="354387354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1026" name="Picture 2" descr="Through the ages by The Like Minded on Dribbble">
            <a:extLst>
              <a:ext uri="{FF2B5EF4-FFF2-40B4-BE49-F238E27FC236}">
                <a16:creationId xmlns:a16="http://schemas.microsoft.com/office/drawing/2014/main" id="{18916096-A8A2-00AC-176F-46641A17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5885"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673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2052" name="Picture 4" descr="Think Outside The Box GIFs - Find &amp; Share on GIPHY">
            <a:extLst>
              <a:ext uri="{FF2B5EF4-FFF2-40B4-BE49-F238E27FC236}">
                <a16:creationId xmlns:a16="http://schemas.microsoft.com/office/drawing/2014/main" id="{36D18A6A-7952-AD42-69CD-EB7CB837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294" y="527148"/>
            <a:ext cx="5852474" cy="580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8798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1026" name="Picture 2" descr="Code of Ethics vs. Morality: It Can Be Confusing">
            <a:extLst>
              <a:ext uri="{FF2B5EF4-FFF2-40B4-BE49-F238E27FC236}">
                <a16:creationId xmlns:a16="http://schemas.microsoft.com/office/drawing/2014/main" id="{A67614B1-04F9-F06A-9C62-DA2D8F43E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857" y="916675"/>
            <a:ext cx="8192286" cy="545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855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p:txBody>
          <a:bodyPr/>
          <a:lstStyle/>
          <a:p>
            <a:r>
              <a:rPr lang="en-US" dirty="0"/>
              <a:t>Conclusions</a:t>
            </a:r>
          </a:p>
        </p:txBody>
      </p:sp>
      <p:pic>
        <p:nvPicPr>
          <p:cNvPr id="10" name="Picture Placeholder 9">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srcRect/>
          <a:stretch/>
        </p:blipFill>
        <p:spPr/>
      </p:pic>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1876729" y="4804495"/>
            <a:ext cx="2952000" cy="1109133"/>
          </a:xfrm>
        </p:spPr>
        <p:txBody>
          <a:bodyPr/>
          <a:lstStyle/>
          <a:p>
            <a:r>
              <a:rPr lang="en-US" dirty="0"/>
              <a:t>Meaning</a:t>
            </a:r>
          </a:p>
        </p:txBody>
      </p:sp>
      <p:pic>
        <p:nvPicPr>
          <p:cNvPr id="12" name="Picture Placeholder 11">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3"/>
          <a:srcRect/>
          <a:stretch/>
        </p:blipFill>
        <p:spPr>
          <a:xfrm>
            <a:off x="5257067" y="2651970"/>
            <a:ext cx="1677865" cy="1677865"/>
          </a:xfrm>
        </p:spPr>
      </p:pic>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a:xfrm>
            <a:off x="5199960" y="4804495"/>
            <a:ext cx="2952000" cy="1109133"/>
          </a:xfrm>
        </p:spPr>
        <p:txBody>
          <a:bodyPr/>
          <a:lstStyle/>
          <a:p>
            <a:r>
              <a:rPr lang="en-US" dirty="0"/>
              <a:t>Nature</a:t>
            </a:r>
          </a:p>
        </p:txBody>
      </p:sp>
      <p:pic>
        <p:nvPicPr>
          <p:cNvPr id="14" name="Picture Placeholder 13" descr="Head with Gears icon">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8836731" y="2919632"/>
            <a:ext cx="1163828" cy="1163828"/>
          </a:xfrm>
        </p:spPr>
      </p:pic>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8895574" y="4807977"/>
            <a:ext cx="3296426" cy="1109133"/>
          </a:xfrm>
        </p:spPr>
        <p:txBody>
          <a:bodyPr/>
          <a:lstStyle/>
          <a:p>
            <a:r>
              <a:rPr lang="en-US" dirty="0"/>
              <a:t>Scope</a:t>
            </a:r>
          </a:p>
        </p:txBody>
      </p:sp>
    </p:spTree>
    <p:extLst>
      <p:ext uri="{BB962C8B-B14F-4D97-AF65-F5344CB8AC3E}">
        <p14:creationId xmlns:p14="http://schemas.microsoft.com/office/powerpoint/2010/main" val="55474332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endParaRPr lang="en-US" sz="100" dirty="0"/>
          </a:p>
        </p:txBody>
      </p:sp>
      <p:pic>
        <p:nvPicPr>
          <p:cNvPr id="3" name="Picture 6" descr="Let’s Get Ethical, Ethical, I Want to Get Ethical, Let’s Get into CFA ...">
            <a:extLst>
              <a:ext uri="{FF2B5EF4-FFF2-40B4-BE49-F238E27FC236}">
                <a16:creationId xmlns:a16="http://schemas.microsoft.com/office/drawing/2014/main" id="{3616226A-F9C1-28D1-0228-5D79B24B8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121"/>
            <a:ext cx="12716759" cy="593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559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Confusedguyvine Meme Vine Ripvine Questionmark Confused ...">
            <a:extLst>
              <a:ext uri="{FF2B5EF4-FFF2-40B4-BE49-F238E27FC236}">
                <a16:creationId xmlns:a16="http://schemas.microsoft.com/office/drawing/2014/main" id="{1BC66088-3206-1BF5-2419-9BF44A45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18" y="1748631"/>
            <a:ext cx="7967663" cy="701007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737B6008-D459-974B-D375-C2F72B297369}"/>
              </a:ext>
            </a:extLst>
          </p:cNvPr>
          <p:cNvSpPr/>
          <p:nvPr/>
        </p:nvSpPr>
        <p:spPr>
          <a:xfrm>
            <a:off x="6096000" y="645694"/>
            <a:ext cx="3157980" cy="2205873"/>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FD75C936-D174-214C-9152-E36E140405A9}"/>
              </a:ext>
            </a:extLst>
          </p:cNvPr>
          <p:cNvSpPr txBox="1"/>
          <p:nvPr/>
        </p:nvSpPr>
        <p:spPr>
          <a:xfrm>
            <a:off x="6636468" y="1494106"/>
            <a:ext cx="2064471" cy="369332"/>
          </a:xfrm>
          <a:prstGeom prst="rect">
            <a:avLst/>
          </a:prstGeom>
          <a:noFill/>
        </p:spPr>
        <p:txBody>
          <a:bodyPr wrap="square" rtlCol="0">
            <a:spAutoFit/>
          </a:bodyPr>
          <a:lstStyle/>
          <a:p>
            <a:r>
              <a:rPr lang="en-US" dirty="0"/>
              <a:t>What is Ethics ?</a:t>
            </a:r>
          </a:p>
        </p:txBody>
      </p:sp>
    </p:spTree>
    <p:extLst>
      <p:ext uri="{BB962C8B-B14F-4D97-AF65-F5344CB8AC3E}">
        <p14:creationId xmlns:p14="http://schemas.microsoft.com/office/powerpoint/2010/main" val="22322829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Confusedguyvine Meme Vine Ripvine Questionmark Confused ...">
            <a:extLst>
              <a:ext uri="{FF2B5EF4-FFF2-40B4-BE49-F238E27FC236}">
                <a16:creationId xmlns:a16="http://schemas.microsoft.com/office/drawing/2014/main" id="{1BC66088-3206-1BF5-2419-9BF44A45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18" y="1748631"/>
            <a:ext cx="7967663" cy="701007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737B6008-D459-974B-D375-C2F72B297369}"/>
              </a:ext>
            </a:extLst>
          </p:cNvPr>
          <p:cNvSpPr/>
          <p:nvPr/>
        </p:nvSpPr>
        <p:spPr>
          <a:xfrm>
            <a:off x="6096000" y="645694"/>
            <a:ext cx="3157980" cy="2205873"/>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FD75C936-D174-214C-9152-E36E140405A9}"/>
              </a:ext>
            </a:extLst>
          </p:cNvPr>
          <p:cNvSpPr txBox="1"/>
          <p:nvPr/>
        </p:nvSpPr>
        <p:spPr>
          <a:xfrm>
            <a:off x="6476214" y="1494106"/>
            <a:ext cx="2526384" cy="369332"/>
          </a:xfrm>
          <a:prstGeom prst="rect">
            <a:avLst/>
          </a:prstGeom>
          <a:noFill/>
        </p:spPr>
        <p:txBody>
          <a:bodyPr wrap="square" rtlCol="0">
            <a:spAutoFit/>
          </a:bodyPr>
          <a:lstStyle/>
          <a:p>
            <a:r>
              <a:rPr lang="en-US" dirty="0"/>
              <a:t>Why We Study Ethics?</a:t>
            </a:r>
          </a:p>
        </p:txBody>
      </p:sp>
    </p:spTree>
    <p:extLst>
      <p:ext uri="{BB962C8B-B14F-4D97-AF65-F5344CB8AC3E}">
        <p14:creationId xmlns:p14="http://schemas.microsoft.com/office/powerpoint/2010/main" val="11391303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p:txBody>
          <a:bodyPr/>
          <a:lstStyle/>
          <a:p>
            <a:r>
              <a:rPr lang="en-US" dirty="0"/>
              <a:t>Professional Ethics</a:t>
            </a:r>
          </a:p>
        </p:txBody>
      </p:sp>
      <p:pic>
        <p:nvPicPr>
          <p:cNvPr id="10" name="Picture Placeholder 9">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srcRect/>
          <a:stretch/>
        </p:blipFill>
        <p:spPr/>
      </p:pic>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1876729" y="4804495"/>
            <a:ext cx="2952000" cy="1109133"/>
          </a:xfrm>
        </p:spPr>
        <p:txBody>
          <a:bodyPr/>
          <a:lstStyle/>
          <a:p>
            <a:r>
              <a:rPr lang="en-US" dirty="0"/>
              <a:t>Meaning</a:t>
            </a:r>
          </a:p>
        </p:txBody>
      </p:sp>
      <p:pic>
        <p:nvPicPr>
          <p:cNvPr id="12" name="Picture Placeholder 11">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3"/>
          <a:srcRect/>
          <a:stretch/>
        </p:blipFill>
        <p:spPr>
          <a:xfrm>
            <a:off x="5257067" y="2651970"/>
            <a:ext cx="1677865" cy="1677865"/>
          </a:xfrm>
        </p:spPr>
      </p:pic>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a:xfrm>
            <a:off x="5199960" y="4804495"/>
            <a:ext cx="2952000" cy="1109133"/>
          </a:xfrm>
        </p:spPr>
        <p:txBody>
          <a:bodyPr/>
          <a:lstStyle/>
          <a:p>
            <a:r>
              <a:rPr lang="en-US" dirty="0"/>
              <a:t>Nature</a:t>
            </a:r>
          </a:p>
        </p:txBody>
      </p:sp>
      <p:pic>
        <p:nvPicPr>
          <p:cNvPr id="14" name="Picture Placeholder 13" descr="Head with Gears icon">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8836731" y="2919632"/>
            <a:ext cx="1163828" cy="1163828"/>
          </a:xfrm>
        </p:spPr>
      </p:pic>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8895574" y="4807977"/>
            <a:ext cx="3296426" cy="1109133"/>
          </a:xfrm>
        </p:spPr>
        <p:txBody>
          <a:bodyPr/>
          <a:lstStyle/>
          <a:p>
            <a:r>
              <a:rPr lang="en-US" dirty="0"/>
              <a:t>Scope</a:t>
            </a:r>
          </a:p>
        </p:txBody>
      </p:sp>
    </p:spTree>
    <p:extLst>
      <p:ext uri="{BB962C8B-B14F-4D97-AF65-F5344CB8AC3E}">
        <p14:creationId xmlns:p14="http://schemas.microsoft.com/office/powerpoint/2010/main" val="29571069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Meaning Of Professional Ethics</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word ethics is derived from a Greek word “ethos” which means character and conduct.</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Ethics is a significant branch of philosophy which will give a set of guidelines to guide life</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These guidelines will guide the individual to understand the fundamental difference between “what is right? &amp; what is wrong? </a:t>
            </a:r>
          </a:p>
          <a:p>
            <a:endParaRPr lang="en-US" dirty="0"/>
          </a:p>
        </p:txBody>
      </p:sp>
      <p:pic>
        <p:nvPicPr>
          <p:cNvPr id="4" name="Picture 3">
            <a:extLst>
              <a:ext uri="{FF2B5EF4-FFF2-40B4-BE49-F238E27FC236}">
                <a16:creationId xmlns:a16="http://schemas.microsoft.com/office/drawing/2014/main" id="{11C20735-41F6-F406-8EBE-72114B546147}"/>
              </a:ext>
            </a:extLst>
          </p:cNvPr>
          <p:cNvPicPr>
            <a:picLocks noChangeAspect="1"/>
          </p:cNvPicPr>
          <p:nvPr/>
        </p:nvPicPr>
        <p:blipFill>
          <a:blip r:embed="rId2"/>
          <a:stretch>
            <a:fillRect/>
          </a:stretch>
        </p:blipFill>
        <p:spPr>
          <a:xfrm>
            <a:off x="993888" y="4428779"/>
            <a:ext cx="2725907" cy="1906033"/>
          </a:xfrm>
          <a:prstGeom prst="rect">
            <a:avLst/>
          </a:prstGeom>
        </p:spPr>
      </p:pic>
      <p:pic>
        <p:nvPicPr>
          <p:cNvPr id="2050" name="Picture 2" descr="'Right' spelled wrong by British road painters - UPI.com">
            <a:extLst>
              <a:ext uri="{FF2B5EF4-FFF2-40B4-BE49-F238E27FC236}">
                <a16:creationId xmlns:a16="http://schemas.microsoft.com/office/drawing/2014/main" id="{3B1FCCE8-688B-1D9D-552E-5D4B224DB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420" y="4492944"/>
            <a:ext cx="2129810" cy="1418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49D5C9-127C-7B69-9835-31F350CE06EB}"/>
              </a:ext>
            </a:extLst>
          </p:cNvPr>
          <p:cNvPicPr>
            <a:picLocks noChangeAspect="1"/>
          </p:cNvPicPr>
          <p:nvPr/>
        </p:nvPicPr>
        <p:blipFill>
          <a:blip r:embed="rId4"/>
          <a:stretch>
            <a:fillRect/>
          </a:stretch>
        </p:blipFill>
        <p:spPr>
          <a:xfrm>
            <a:off x="7960891" y="4492944"/>
            <a:ext cx="2856321" cy="1354521"/>
          </a:xfrm>
          <a:prstGeom prst="rect">
            <a:avLst/>
          </a:prstGeom>
        </p:spPr>
      </p:pic>
    </p:spTree>
    <p:extLst>
      <p:ext uri="{BB962C8B-B14F-4D97-AF65-F5344CB8AC3E}">
        <p14:creationId xmlns:p14="http://schemas.microsoft.com/office/powerpoint/2010/main" val="27100736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idx="4294967295"/>
          </p:nvPr>
        </p:nvSpPr>
        <p:spPr>
          <a:xfrm>
            <a:off x="9512300" y="982663"/>
            <a:ext cx="2679700" cy="1412875"/>
          </a:xfrm>
        </p:spPr>
        <p:txBody>
          <a:bodyPr/>
          <a:lstStyle/>
          <a:p>
            <a:endParaRPr lang="en-US" sz="100" dirty="0"/>
          </a:p>
        </p:txBody>
      </p:sp>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4294967295"/>
          </p:nvPr>
        </p:nvSpPr>
        <p:spPr>
          <a:xfrm>
            <a:off x="10680569" y="2506663"/>
            <a:ext cx="1511431" cy="2630945"/>
          </a:xfrm>
        </p:spPr>
        <p:txBody>
          <a:bodyPr/>
          <a:lstStyle/>
          <a:p>
            <a:endParaRPr lang="en-US" sz="100" dirty="0"/>
          </a:p>
        </p:txBody>
      </p:sp>
      <p:sp>
        <p:nvSpPr>
          <p:cNvPr id="3" name="TextBox 2">
            <a:extLst>
              <a:ext uri="{FF2B5EF4-FFF2-40B4-BE49-F238E27FC236}">
                <a16:creationId xmlns:a16="http://schemas.microsoft.com/office/drawing/2014/main" id="{A7BD2E01-DDDA-FC41-4FD2-2B8E78E0B4CB}"/>
              </a:ext>
            </a:extLst>
          </p:cNvPr>
          <p:cNvSpPr txBox="1"/>
          <p:nvPr/>
        </p:nvSpPr>
        <p:spPr>
          <a:xfrm>
            <a:off x="1489435" y="2658358"/>
            <a:ext cx="10341205" cy="923330"/>
          </a:xfrm>
          <a:prstGeom prst="rect">
            <a:avLst/>
          </a:prstGeom>
          <a:noFill/>
        </p:spPr>
        <p:txBody>
          <a:bodyPr wrap="square" rtlCol="0">
            <a:spAutoFit/>
          </a:bodyPr>
          <a:lstStyle/>
          <a:p>
            <a:r>
              <a:rPr lang="en-US" sz="5400" b="1" dirty="0"/>
              <a:t>Nature Of Professional Ethics</a:t>
            </a:r>
          </a:p>
        </p:txBody>
      </p:sp>
    </p:spTree>
    <p:extLst>
      <p:ext uri="{BB962C8B-B14F-4D97-AF65-F5344CB8AC3E}">
        <p14:creationId xmlns:p14="http://schemas.microsoft.com/office/powerpoint/2010/main" val="278949867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Nature Of Professional Ethics</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idx="1"/>
          </p:nvPr>
        </p:nvSpPr>
        <p:spPr/>
        <p:txBody>
          <a:bodyPr/>
          <a:lstStyle/>
          <a:p>
            <a:r>
              <a:rPr lang="en-US" dirty="0"/>
              <a:t>Ethics is also a rational inquiry, which means that it relies on reason and logic to determine the best course of action in a given situation. </a:t>
            </a:r>
          </a:p>
          <a:p>
            <a:r>
              <a:rPr lang="en-US" dirty="0">
                <a:effectLst/>
                <a:ea typeface="Calibri" panose="020F0502020204030204" pitchFamily="34" charset="0"/>
                <a:cs typeface="Times New Roman" panose="02020603050405020304" pitchFamily="18" charset="0"/>
              </a:rPr>
              <a:t>Ethics is different from natural and factual science because it is a normative science every science is concerned with a particular department of </a:t>
            </a:r>
            <a:r>
              <a:rPr lang="en-US" dirty="0" err="1">
                <a:ea typeface="Calibri" panose="020F0502020204030204" pitchFamily="34" charset="0"/>
                <a:cs typeface="Times New Roman" panose="02020603050405020304" pitchFamily="18" charset="0"/>
              </a:rPr>
              <a:t>k</a:t>
            </a:r>
            <a:r>
              <a:rPr lang="en-US" dirty="0" err="1">
                <a:effectLst/>
                <a:ea typeface="Calibri" panose="020F0502020204030204" pitchFamily="34" charset="0"/>
                <a:cs typeface="Times New Roman" panose="02020603050405020304" pitchFamily="18" charset="0"/>
              </a:rPr>
              <a:t>nowladge</a:t>
            </a:r>
            <a:r>
              <a:rPr lang="en-US" dirty="0">
                <a:effectLst/>
                <a:ea typeface="Calibri" panose="020F0502020204030204" pitchFamily="34" charset="0"/>
                <a:cs typeface="Times New Roman" panose="02020603050405020304" pitchFamily="18" charset="0"/>
              </a:rPr>
              <a:t>.</a:t>
            </a:r>
          </a:p>
          <a:p>
            <a:endParaRPr lang="en-US" dirty="0"/>
          </a:p>
          <a:p>
            <a:endParaRPr lang="en-US" dirty="0"/>
          </a:p>
        </p:txBody>
      </p:sp>
      <p:pic>
        <p:nvPicPr>
          <p:cNvPr id="4098" name="Picture 2" descr="John Kenneth Galbraith ‘s quote about . No ethic is as ethical…">
            <a:extLst>
              <a:ext uri="{FF2B5EF4-FFF2-40B4-BE49-F238E27FC236}">
                <a16:creationId xmlns:a16="http://schemas.microsoft.com/office/drawing/2014/main" id="{61E79BEB-F961-80FB-AE7B-E88DE0532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756" y="4216400"/>
            <a:ext cx="2000841" cy="200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321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4294967295"/>
          </p:nvPr>
        </p:nvSpPr>
        <p:spPr>
          <a:xfrm flipH="1" flipV="1">
            <a:off x="12191999" y="2413262"/>
            <a:ext cx="45719" cy="117213"/>
          </a:xfrm>
        </p:spPr>
        <p:txBody>
          <a:bodyPr/>
          <a:lstStyle/>
          <a:p>
            <a:endParaRPr lang="en-US" sz="100" dirty="0"/>
          </a:p>
        </p:txBody>
      </p:sp>
      <p:pic>
        <p:nvPicPr>
          <p:cNvPr id="5122" name="Picture 2" descr="Get Complicated Math Gif Images - Ugot">
            <a:extLst>
              <a:ext uri="{FF2B5EF4-FFF2-40B4-BE49-F238E27FC236}">
                <a16:creationId xmlns:a16="http://schemas.microsoft.com/office/drawing/2014/main" id="{D8FA4968-824C-85A1-2CCA-75A382CF8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19" y="500291"/>
            <a:ext cx="3943153" cy="39431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th Gifs">
            <a:extLst>
              <a:ext uri="{FF2B5EF4-FFF2-40B4-BE49-F238E27FC236}">
                <a16:creationId xmlns:a16="http://schemas.microsoft.com/office/drawing/2014/main" id="{AAF69B2B-157E-CDA6-CB4A-B66AE00CF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800" y="566279"/>
            <a:ext cx="7053710" cy="42160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OP 10 Best History Books 2018 . Top History Books .good History Books">
            <a:extLst>
              <a:ext uri="{FF2B5EF4-FFF2-40B4-BE49-F238E27FC236}">
                <a16:creationId xmlns:a16="http://schemas.microsoft.com/office/drawing/2014/main" id="{60A6CFBB-5A92-0740-3C36-E3C6115E4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299" y="3520981"/>
            <a:ext cx="2109482" cy="277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7138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solidFill>
                  <a:schemeClr val="bg1"/>
                </a:solidFill>
              </a:rPr>
              <a:t>Include an iconic picture from the era.</a:t>
            </a:r>
          </a:p>
        </p:txBody>
      </p:sp>
      <p:pic>
        <p:nvPicPr>
          <p:cNvPr id="5" name="Picture 4">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Picture 5">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Picture 6">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Picture 7">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
        <p:nvSpPr>
          <p:cNvPr id="2" name="Picture Placeholder 1">
            <a:extLst>
              <a:ext uri="{FF2B5EF4-FFF2-40B4-BE49-F238E27FC236}">
                <a16:creationId xmlns:a16="http://schemas.microsoft.com/office/drawing/2014/main" id="{5B7917CE-6606-4875-657D-E9FEBC470FF6}"/>
              </a:ext>
            </a:extLst>
          </p:cNvPr>
          <p:cNvSpPr>
            <a:spLocks noGrp="1"/>
          </p:cNvSpPr>
          <p:nvPr>
            <p:ph type="pic" sz="quarter" idx="10"/>
          </p:nvPr>
        </p:nvSpPr>
        <p:spPr/>
      </p:sp>
      <p:pic>
        <p:nvPicPr>
          <p:cNvPr id="6148" name="Picture 4" descr="Im Different GIFs - Find &amp; Share on GIPHY">
            <a:extLst>
              <a:ext uri="{FF2B5EF4-FFF2-40B4-BE49-F238E27FC236}">
                <a16:creationId xmlns:a16="http://schemas.microsoft.com/office/drawing/2014/main" id="{96239D75-0E57-1858-AD07-089A5864F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91" y="376673"/>
            <a:ext cx="11552017" cy="610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608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f66931312_win32_fixed.potx" id="{9FDD49A5-B35B-4482-AF3E-47C01334A0C1}" vid="{A254DDE2-B2DB-4CB8-A45E-35E8833FD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 time capsule</Template>
  <TotalTime>6741</TotalTime>
  <Words>255</Words>
  <Application>Microsoft Office PowerPoint</Application>
  <PresentationFormat>Widescreen</PresentationFormat>
  <Paragraphs>32</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Lucida Handwriting</vt:lpstr>
      <vt:lpstr>Rockwell</vt:lpstr>
      <vt:lpstr>Tahoma</vt:lpstr>
      <vt:lpstr>Trebuchet MS</vt:lpstr>
      <vt:lpstr>Organic</vt:lpstr>
      <vt:lpstr>Professional Ethics</vt:lpstr>
      <vt:lpstr>PowerPoint Presentation</vt:lpstr>
      <vt:lpstr>PowerPoint Presentation</vt:lpstr>
      <vt:lpstr>Professional Ethics</vt:lpstr>
      <vt:lpstr>Meaning Of Professional Ethics</vt:lpstr>
      <vt:lpstr>PowerPoint Presentation</vt:lpstr>
      <vt:lpstr>Nature Of Professional Ethics</vt:lpstr>
      <vt:lpstr>PowerPoint Presentation</vt:lpstr>
      <vt:lpstr>Include an iconic picture from the era.</vt:lpstr>
      <vt:lpstr>PowerPoint Presentation</vt:lpstr>
      <vt:lpstr>PowerPoint Presentation</vt:lpstr>
      <vt:lpstr>s</vt:lpstr>
      <vt:lpstr>s</vt:lpstr>
      <vt:lpstr>s</vt:lpstr>
      <vt:lpstr>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Directions: Use these slides and notes to create your project.</dc:title>
  <dc:creator>sarthak mittal</dc:creator>
  <cp:lastModifiedBy>sarthak mittal</cp:lastModifiedBy>
  <cp:revision>1</cp:revision>
  <dcterms:created xsi:type="dcterms:W3CDTF">2023-03-21T07:03:55Z</dcterms:created>
  <dcterms:modified xsi:type="dcterms:W3CDTF">2023-04-03T16:07:57Z</dcterms:modified>
</cp:coreProperties>
</file>